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3AFEAF"/>
    <a:srgbClr val="18FB9F"/>
    <a:srgbClr val="1B85BE"/>
    <a:srgbClr val="ED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6F1FD3-7836-4172-B62A-0674EE562EDB}" v="68" dt="2021-12-13T18:14:33.2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8" y="2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916F1FD3-7836-4172-B62A-0674EE562EDB}"/>
    <pc:docChg chg="custSel modSld">
      <pc:chgData name="Paul Bloemers" userId="fe3832ff3b233e04" providerId="LiveId" clId="{916F1FD3-7836-4172-B62A-0674EE562EDB}" dt="2021-12-13T18:14:33.291" v="401"/>
      <pc:docMkLst>
        <pc:docMk/>
      </pc:docMkLst>
      <pc:sldChg chg="addSp delSp modSp mod">
        <pc:chgData name="Paul Bloemers" userId="fe3832ff3b233e04" providerId="LiveId" clId="{916F1FD3-7836-4172-B62A-0674EE562EDB}" dt="2021-12-13T17:56:24.469" v="27" actId="478"/>
        <pc:sldMkLst>
          <pc:docMk/>
          <pc:sldMk cId="3301314518" sldId="256"/>
        </pc:sldMkLst>
        <pc:spChg chg="mod">
          <ac:chgData name="Paul Bloemers" userId="fe3832ff3b233e04" providerId="LiveId" clId="{916F1FD3-7836-4172-B62A-0674EE562EDB}" dt="2021-12-13T17:53:49.047" v="0"/>
          <ac:spMkLst>
            <pc:docMk/>
            <pc:sldMk cId="3301314518" sldId="256"/>
            <ac:spMk id="2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3:55.851" v="3" actId="20577"/>
          <ac:spMkLst>
            <pc:docMk/>
            <pc:sldMk cId="3301314518" sldId="256"/>
            <ac:spMk id="3" creationId="{00000000-0000-0000-0000-000000000000}"/>
          </ac:spMkLst>
        </pc:spChg>
        <pc:spChg chg="add del mod">
          <ac:chgData name="Paul Bloemers" userId="fe3832ff3b233e04" providerId="LiveId" clId="{916F1FD3-7836-4172-B62A-0674EE562EDB}" dt="2021-12-13T17:56:24.469" v="27" actId="478"/>
          <ac:spMkLst>
            <pc:docMk/>
            <pc:sldMk cId="3301314518" sldId="256"/>
            <ac:spMk id="4" creationId="{2BE523FC-C1CA-48F5-B540-A67844174570}"/>
          </ac:spMkLst>
        </pc:spChg>
      </pc:sldChg>
      <pc:sldChg chg="modSp mod modClrScheme modAnim chgLayout">
        <pc:chgData name="Paul Bloemers" userId="fe3832ff3b233e04" providerId="LiveId" clId="{916F1FD3-7836-4172-B62A-0674EE562EDB}" dt="2021-12-13T18:14:33.291" v="401"/>
        <pc:sldMkLst>
          <pc:docMk/>
          <pc:sldMk cId="3890942916" sldId="257"/>
        </pc:sldMkLst>
        <pc:spChg chg="mod ord">
          <ac:chgData name="Paul Bloemers" userId="fe3832ff3b233e04" providerId="LiveId" clId="{916F1FD3-7836-4172-B62A-0674EE562EDB}" dt="2021-12-13T17:57:15.236" v="33" actId="700"/>
          <ac:spMkLst>
            <pc:docMk/>
            <pc:sldMk cId="3890942916" sldId="257"/>
            <ac:spMk id="2" creationId="{00000000-0000-0000-0000-000000000000}"/>
          </ac:spMkLst>
        </pc:spChg>
        <pc:spChg chg="mod ord">
          <ac:chgData name="Paul Bloemers" userId="fe3832ff3b233e04" providerId="LiveId" clId="{916F1FD3-7836-4172-B62A-0674EE562EDB}" dt="2021-12-13T17:58:28.222" v="42" actId="20577"/>
          <ac:spMkLst>
            <pc:docMk/>
            <pc:sldMk cId="3890942916" sldId="257"/>
            <ac:spMk id="3" creationId="{00000000-0000-0000-0000-000000000000}"/>
          </ac:spMkLst>
        </pc:spChg>
        <pc:picChg chg="mod">
          <ac:chgData name="Paul Bloemers" userId="fe3832ff3b233e04" providerId="LiveId" clId="{916F1FD3-7836-4172-B62A-0674EE562EDB}" dt="2021-12-13T17:57:43.674" v="36" actId="1076"/>
          <ac:picMkLst>
            <pc:docMk/>
            <pc:sldMk cId="3890942916" sldId="257"/>
            <ac:picMk id="12" creationId="{00000000-0000-0000-0000-000000000000}"/>
          </ac:picMkLst>
        </pc:picChg>
        <pc:picChg chg="mod">
          <ac:chgData name="Paul Bloemers" userId="fe3832ff3b233e04" providerId="LiveId" clId="{916F1FD3-7836-4172-B62A-0674EE562EDB}" dt="2021-12-13T17:57:54.915" v="37" actId="1076"/>
          <ac:picMkLst>
            <pc:docMk/>
            <pc:sldMk cId="3890942916" sldId="257"/>
            <ac:picMk id="13" creationId="{00000000-0000-0000-0000-000000000000}"/>
          </ac:picMkLst>
        </pc:picChg>
      </pc:sldChg>
      <pc:sldChg chg="addSp delSp modSp mod modClrScheme modAnim chgLayout">
        <pc:chgData name="Paul Bloemers" userId="fe3832ff3b233e04" providerId="LiveId" clId="{916F1FD3-7836-4172-B62A-0674EE562EDB}" dt="2021-12-13T18:05:08.755" v="97" actId="14100"/>
        <pc:sldMkLst>
          <pc:docMk/>
          <pc:sldMk cId="949859547" sldId="258"/>
        </pc:sldMkLst>
        <pc:spChg chg="mod ord">
          <ac:chgData name="Paul Bloemers" userId="fe3832ff3b233e04" providerId="LiveId" clId="{916F1FD3-7836-4172-B62A-0674EE562EDB}" dt="2021-12-13T18:00:03.797" v="48" actId="700"/>
          <ac:spMkLst>
            <pc:docMk/>
            <pc:sldMk cId="949859547" sldId="258"/>
            <ac:spMk id="2" creationId="{00000000-0000-0000-0000-000000000000}"/>
          </ac:spMkLst>
        </pc:spChg>
        <pc:spChg chg="add mod">
          <ac:chgData name="Paul Bloemers" userId="fe3832ff3b233e04" providerId="LiveId" clId="{916F1FD3-7836-4172-B62A-0674EE562EDB}" dt="2021-12-13T18:05:08.755" v="97" actId="14100"/>
          <ac:spMkLst>
            <pc:docMk/>
            <pc:sldMk cId="949859547" sldId="258"/>
            <ac:spMk id="3" creationId="{C9371058-764E-45BB-97F4-97D968E4907B}"/>
          </ac:spMkLst>
        </pc:spChg>
        <pc:spChg chg="mod ord">
          <ac:chgData name="Paul Bloemers" userId="fe3832ff3b233e04" providerId="LiveId" clId="{916F1FD3-7836-4172-B62A-0674EE562EDB}" dt="2021-12-13T18:00:12.866" v="49" actId="14100"/>
          <ac:spMkLst>
            <pc:docMk/>
            <pc:sldMk cId="949859547" sldId="258"/>
            <ac:spMk id="4" creationId="{00000000-0000-0000-0000-000000000000}"/>
          </ac:spMkLst>
        </pc:spChg>
        <pc:spChg chg="add mod">
          <ac:chgData name="Paul Bloemers" userId="fe3832ff3b233e04" providerId="LiveId" clId="{916F1FD3-7836-4172-B62A-0674EE562EDB}" dt="2021-12-13T18:03:53.146" v="63" actId="14100"/>
          <ac:spMkLst>
            <pc:docMk/>
            <pc:sldMk cId="949859547" sldId="258"/>
            <ac:spMk id="5" creationId="{D9C27BAA-5B60-40C0-9182-C2095BEA6B28}"/>
          </ac:spMkLst>
        </pc:spChg>
        <pc:grpChg chg="del mod">
          <ac:chgData name="Paul Bloemers" userId="fe3832ff3b233e04" providerId="LiveId" clId="{916F1FD3-7836-4172-B62A-0674EE562EDB}" dt="2021-12-13T18:01:55.044" v="56" actId="478"/>
          <ac:grpSpMkLst>
            <pc:docMk/>
            <pc:sldMk cId="949859547" sldId="258"/>
            <ac:grpSpMk id="11" creationId="{00000000-0000-0000-0000-000000000000}"/>
          </ac:grpSpMkLst>
        </pc:grpChg>
        <pc:grpChg chg="mod">
          <ac:chgData name="Paul Bloemers" userId="fe3832ff3b233e04" providerId="LiveId" clId="{916F1FD3-7836-4172-B62A-0674EE562EDB}" dt="2021-12-13T18:01:46.410" v="55" actId="1076"/>
          <ac:grpSpMkLst>
            <pc:docMk/>
            <pc:sldMk cId="949859547" sldId="258"/>
            <ac:grpSpMk id="13" creationId="{00000000-0000-0000-0000-000000000000}"/>
          </ac:grpSpMkLst>
        </pc:grpChg>
        <pc:grpChg chg="mod">
          <ac:chgData name="Paul Bloemers" userId="fe3832ff3b233e04" providerId="LiveId" clId="{916F1FD3-7836-4172-B62A-0674EE562EDB}" dt="2021-12-13T18:01:46.410" v="55" actId="1076"/>
          <ac:grpSpMkLst>
            <pc:docMk/>
            <pc:sldMk cId="949859547" sldId="258"/>
            <ac:grpSpMk id="14" creationId="{00000000-0000-0000-0000-000000000000}"/>
          </ac:grpSpMkLst>
        </pc:grpChg>
        <pc:picChg chg="mod">
          <ac:chgData name="Paul Bloemers" userId="fe3832ff3b233e04" providerId="LiveId" clId="{916F1FD3-7836-4172-B62A-0674EE562EDB}" dt="2021-12-13T18:01:46.410" v="55" actId="1076"/>
          <ac:picMkLst>
            <pc:docMk/>
            <pc:sldMk cId="949859547" sldId="258"/>
            <ac:picMk id="12" creationId="{00000000-0000-0000-0000-000000000000}"/>
          </ac:picMkLst>
        </pc:picChg>
        <pc:picChg chg="mod">
          <ac:chgData name="Paul Bloemers" userId="fe3832ff3b233e04" providerId="LiveId" clId="{916F1FD3-7836-4172-B62A-0674EE562EDB}" dt="2021-12-13T18:01:46.410" v="55" actId="1076"/>
          <ac:picMkLst>
            <pc:docMk/>
            <pc:sldMk cId="949859547" sldId="258"/>
            <ac:picMk id="15" creationId="{00000000-0000-0000-0000-000000000000}"/>
          </ac:picMkLst>
        </pc:picChg>
        <pc:picChg chg="mod">
          <ac:chgData name="Paul Bloemers" userId="fe3832ff3b233e04" providerId="LiveId" clId="{916F1FD3-7836-4172-B62A-0674EE562EDB}" dt="2021-12-13T18:01:46.410" v="55" actId="1076"/>
          <ac:picMkLst>
            <pc:docMk/>
            <pc:sldMk cId="949859547" sldId="258"/>
            <ac:picMk id="16" creationId="{00000000-0000-0000-0000-000000000000}"/>
          </ac:picMkLst>
        </pc:picChg>
        <pc:picChg chg="mod">
          <ac:chgData name="Paul Bloemers" userId="fe3832ff3b233e04" providerId="LiveId" clId="{916F1FD3-7836-4172-B62A-0674EE562EDB}" dt="2021-12-13T18:01:46.410" v="55" actId="1076"/>
          <ac:picMkLst>
            <pc:docMk/>
            <pc:sldMk cId="949859547" sldId="258"/>
            <ac:picMk id="17" creationId="{00000000-0000-0000-0000-000000000000}"/>
          </ac:picMkLst>
        </pc:picChg>
        <pc:picChg chg="mod">
          <ac:chgData name="Paul Bloemers" userId="fe3832ff3b233e04" providerId="LiveId" clId="{916F1FD3-7836-4172-B62A-0674EE562EDB}" dt="2021-12-13T18:01:32.700" v="53" actId="1076"/>
          <ac:picMkLst>
            <pc:docMk/>
            <pc:sldMk cId="949859547" sldId="258"/>
            <ac:picMk id="1026" creationId="{00000000-0000-0000-0000-000000000000}"/>
          </ac:picMkLst>
        </pc:picChg>
      </pc:sldChg>
      <pc:sldChg chg="addSp delSp modSp mod modClrScheme chgLayout">
        <pc:chgData name="Paul Bloemers" userId="fe3832ff3b233e04" providerId="LiveId" clId="{916F1FD3-7836-4172-B62A-0674EE562EDB}" dt="2021-12-13T17:56:52.707" v="32" actId="208"/>
        <pc:sldMkLst>
          <pc:docMk/>
          <pc:sldMk cId="246816818" sldId="259"/>
        </pc:sldMkLst>
        <pc:spChg chg="mod ord">
          <ac:chgData name="Paul Bloemers" userId="fe3832ff3b233e04" providerId="LiveId" clId="{916F1FD3-7836-4172-B62A-0674EE562EDB}" dt="2021-12-13T17:54:52.568" v="9" actId="207"/>
          <ac:spMkLst>
            <pc:docMk/>
            <pc:sldMk cId="246816818" sldId="259"/>
            <ac:spMk id="2" creationId="{00000000-0000-0000-0000-000000000000}"/>
          </ac:spMkLst>
        </pc:spChg>
        <pc:spChg chg="add del mod ord">
          <ac:chgData name="Paul Bloemers" userId="fe3832ff3b233e04" providerId="LiveId" clId="{916F1FD3-7836-4172-B62A-0674EE562EDB}" dt="2021-12-13T17:54:39.292" v="8" actId="478"/>
          <ac:spMkLst>
            <pc:docMk/>
            <pc:sldMk cId="246816818" sldId="259"/>
            <ac:spMk id="3" creationId="{300ED793-BBDE-4AC5-B8A3-CFB612D0178E}"/>
          </ac:spMkLst>
        </pc:spChg>
        <pc:spChg chg="mod">
          <ac:chgData name="Paul Bloemers" userId="fe3832ff3b233e04" providerId="LiveId" clId="{916F1FD3-7836-4172-B62A-0674EE562EDB}" dt="2021-12-13T17:56:33.763" v="29" actId="208"/>
          <ac:spMkLst>
            <pc:docMk/>
            <pc:sldMk cId="246816818" sldId="259"/>
            <ac:spMk id="4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6:52.707" v="32" actId="208"/>
          <ac:spMkLst>
            <pc:docMk/>
            <pc:sldMk cId="246816818" sldId="259"/>
            <ac:spMk id="5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6:39.482" v="30" actId="208"/>
          <ac:spMkLst>
            <pc:docMk/>
            <pc:sldMk cId="246816818" sldId="259"/>
            <ac:spMk id="6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5:08.338" v="17" actId="1036"/>
          <ac:spMkLst>
            <pc:docMk/>
            <pc:sldMk cId="246816818" sldId="259"/>
            <ac:spMk id="11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5:08.338" v="17" actId="1036"/>
          <ac:spMkLst>
            <pc:docMk/>
            <pc:sldMk cId="246816818" sldId="259"/>
            <ac:spMk id="12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5:08.338" v="17" actId="1036"/>
          <ac:spMkLst>
            <pc:docMk/>
            <pc:sldMk cId="246816818" sldId="259"/>
            <ac:spMk id="13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5:08.338" v="17" actId="1036"/>
          <ac:spMkLst>
            <pc:docMk/>
            <pc:sldMk cId="246816818" sldId="259"/>
            <ac:spMk id="14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5:08.338" v="17" actId="1036"/>
          <ac:spMkLst>
            <pc:docMk/>
            <pc:sldMk cId="246816818" sldId="259"/>
            <ac:spMk id="15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5:08.338" v="17" actId="1036"/>
          <ac:spMkLst>
            <pc:docMk/>
            <pc:sldMk cId="246816818" sldId="259"/>
            <ac:spMk id="17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7:55:26.258" v="22" actId="1035"/>
          <ac:spMkLst>
            <pc:docMk/>
            <pc:sldMk cId="246816818" sldId="259"/>
            <ac:spMk id="19" creationId="{00000000-0000-0000-0000-000000000000}"/>
          </ac:spMkLst>
        </pc:spChg>
        <pc:picChg chg="mod">
          <ac:chgData name="Paul Bloemers" userId="fe3832ff3b233e04" providerId="LiveId" clId="{916F1FD3-7836-4172-B62A-0674EE562EDB}" dt="2021-12-13T17:55:08.338" v="17" actId="1036"/>
          <ac:picMkLst>
            <pc:docMk/>
            <pc:sldMk cId="246816818" sldId="259"/>
            <ac:picMk id="16" creationId="{00000000-0000-0000-0000-000000000000}"/>
          </ac:picMkLst>
        </pc:picChg>
        <pc:picChg chg="mod">
          <ac:chgData name="Paul Bloemers" userId="fe3832ff3b233e04" providerId="LiveId" clId="{916F1FD3-7836-4172-B62A-0674EE562EDB}" dt="2021-12-13T17:55:08.338" v="17" actId="1036"/>
          <ac:picMkLst>
            <pc:docMk/>
            <pc:sldMk cId="246816818" sldId="259"/>
            <ac:picMk id="18" creationId="{00000000-0000-0000-0000-000000000000}"/>
          </ac:picMkLst>
        </pc:picChg>
        <pc:cxnChg chg="mod">
          <ac:chgData name="Paul Bloemers" userId="fe3832ff3b233e04" providerId="LiveId" clId="{916F1FD3-7836-4172-B62A-0674EE562EDB}" dt="2021-12-13T17:55:08.338" v="17" actId="1036"/>
          <ac:cxnSpMkLst>
            <pc:docMk/>
            <pc:sldMk cId="246816818" sldId="259"/>
            <ac:cxnSpMk id="8" creationId="{00000000-0000-0000-0000-000000000000}"/>
          </ac:cxnSpMkLst>
        </pc:cxnChg>
        <pc:cxnChg chg="mod">
          <ac:chgData name="Paul Bloemers" userId="fe3832ff3b233e04" providerId="LiveId" clId="{916F1FD3-7836-4172-B62A-0674EE562EDB}" dt="2021-12-13T17:55:08.338" v="17" actId="1036"/>
          <ac:cxnSpMkLst>
            <pc:docMk/>
            <pc:sldMk cId="246816818" sldId="259"/>
            <ac:cxnSpMk id="10" creationId="{00000000-0000-0000-0000-000000000000}"/>
          </ac:cxnSpMkLst>
        </pc:cxnChg>
      </pc:sldChg>
      <pc:sldChg chg="modSp mod">
        <pc:chgData name="Paul Bloemers" userId="fe3832ff3b233e04" providerId="LiveId" clId="{916F1FD3-7836-4172-B62A-0674EE562EDB}" dt="2021-12-13T18:06:53.128" v="137" actId="1582"/>
        <pc:sldMkLst>
          <pc:docMk/>
          <pc:sldMk cId="1342344810" sldId="260"/>
        </pc:sldMkLst>
        <pc:spChg chg="mod">
          <ac:chgData name="Paul Bloemers" userId="fe3832ff3b233e04" providerId="LiveId" clId="{916F1FD3-7836-4172-B62A-0674EE562EDB}" dt="2021-12-13T17:53:49.047" v="0"/>
          <ac:spMkLst>
            <pc:docMk/>
            <pc:sldMk cId="1342344810" sldId="260"/>
            <ac:spMk id="2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48.962" v="131" actId="108"/>
          <ac:spMkLst>
            <pc:docMk/>
            <pc:sldMk cId="1342344810" sldId="260"/>
            <ac:spMk id="6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56.274" v="132" actId="108"/>
          <ac:spMkLst>
            <pc:docMk/>
            <pc:sldMk cId="1342344810" sldId="260"/>
            <ac:spMk id="7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6:03.537" v="133" actId="108"/>
          <ac:spMkLst>
            <pc:docMk/>
            <pc:sldMk cId="1342344810" sldId="260"/>
            <ac:spMk id="8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6:53.128" v="137" actId="1582"/>
          <ac:spMkLst>
            <pc:docMk/>
            <pc:sldMk cId="1342344810" sldId="260"/>
            <ac:spMk id="9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6:53.128" v="137" actId="1582"/>
          <ac:spMkLst>
            <pc:docMk/>
            <pc:sldMk cId="1342344810" sldId="260"/>
            <ac:spMk id="10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6:53.128" v="137" actId="1582"/>
          <ac:spMkLst>
            <pc:docMk/>
            <pc:sldMk cId="1342344810" sldId="260"/>
            <ac:spMk id="11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42.685" v="130" actId="1036"/>
          <ac:spMkLst>
            <pc:docMk/>
            <pc:sldMk cId="1342344810" sldId="260"/>
            <ac:spMk id="20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42.685" v="130" actId="1036"/>
          <ac:spMkLst>
            <pc:docMk/>
            <pc:sldMk cId="1342344810" sldId="260"/>
            <ac:spMk id="21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42.685" v="130" actId="1036"/>
          <ac:spMkLst>
            <pc:docMk/>
            <pc:sldMk cId="1342344810" sldId="260"/>
            <ac:spMk id="22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42.685" v="130" actId="1036"/>
          <ac:spMkLst>
            <pc:docMk/>
            <pc:sldMk cId="1342344810" sldId="260"/>
            <ac:spMk id="23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42.685" v="130" actId="1036"/>
          <ac:spMkLst>
            <pc:docMk/>
            <pc:sldMk cId="1342344810" sldId="260"/>
            <ac:spMk id="24" creationId="{00000000-0000-0000-0000-000000000000}"/>
          </ac:spMkLst>
        </pc:spChg>
        <pc:spChg chg="mod">
          <ac:chgData name="Paul Bloemers" userId="fe3832ff3b233e04" providerId="LiveId" clId="{916F1FD3-7836-4172-B62A-0674EE562EDB}" dt="2021-12-13T18:05:42.685" v="130" actId="1036"/>
          <ac:spMkLst>
            <pc:docMk/>
            <pc:sldMk cId="1342344810" sldId="260"/>
            <ac:spMk id="25" creationId="{00000000-0000-0000-0000-000000000000}"/>
          </ac:spMkLst>
        </pc:spChg>
        <pc:cxnChg chg="mod">
          <ac:chgData name="Paul Bloemers" userId="fe3832ff3b233e04" providerId="LiveId" clId="{916F1FD3-7836-4172-B62A-0674EE562EDB}" dt="2021-12-13T18:05:42.685" v="130" actId="1036"/>
          <ac:cxnSpMkLst>
            <pc:docMk/>
            <pc:sldMk cId="1342344810" sldId="260"/>
            <ac:cxnSpMk id="4" creationId="{00000000-0000-0000-0000-000000000000}"/>
          </ac:cxnSpMkLst>
        </pc:cxnChg>
        <pc:cxnChg chg="mod">
          <ac:chgData name="Paul Bloemers" userId="fe3832ff3b233e04" providerId="LiveId" clId="{916F1FD3-7836-4172-B62A-0674EE562EDB}" dt="2021-12-13T18:05:42.685" v="130" actId="1036"/>
          <ac:cxnSpMkLst>
            <pc:docMk/>
            <pc:sldMk cId="1342344810" sldId="260"/>
            <ac:cxnSpMk id="5" creationId="{00000000-0000-0000-0000-000000000000}"/>
          </ac:cxnSpMkLst>
        </pc:cxnChg>
        <pc:cxnChg chg="mod">
          <ac:chgData name="Paul Bloemers" userId="fe3832ff3b233e04" providerId="LiveId" clId="{916F1FD3-7836-4172-B62A-0674EE562EDB}" dt="2021-12-13T18:05:42.685" v="130" actId="1036"/>
          <ac:cxnSpMkLst>
            <pc:docMk/>
            <pc:sldMk cId="1342344810" sldId="260"/>
            <ac:cxnSpMk id="15" creationId="{00000000-0000-0000-0000-000000000000}"/>
          </ac:cxnSpMkLst>
        </pc:cxnChg>
        <pc:cxnChg chg="mod">
          <ac:chgData name="Paul Bloemers" userId="fe3832ff3b233e04" providerId="LiveId" clId="{916F1FD3-7836-4172-B62A-0674EE562EDB}" dt="2021-12-13T18:05:42.685" v="130" actId="1036"/>
          <ac:cxnSpMkLst>
            <pc:docMk/>
            <pc:sldMk cId="1342344810" sldId="260"/>
            <ac:cxnSpMk id="17" creationId="{00000000-0000-0000-0000-000000000000}"/>
          </ac:cxnSpMkLst>
        </pc:cxnChg>
        <pc:cxnChg chg="mod">
          <ac:chgData name="Paul Bloemers" userId="fe3832ff3b233e04" providerId="LiveId" clId="{916F1FD3-7836-4172-B62A-0674EE562EDB}" dt="2021-12-13T18:05:42.685" v="130" actId="1036"/>
          <ac:cxnSpMkLst>
            <pc:docMk/>
            <pc:sldMk cId="1342344810" sldId="260"/>
            <ac:cxnSpMk id="19" creationId="{00000000-0000-0000-0000-000000000000}"/>
          </ac:cxnSpMkLst>
        </pc:cxnChg>
      </pc:sldChg>
      <pc:sldChg chg="addSp delSp modSp mod modClrScheme modAnim chgLayout">
        <pc:chgData name="Paul Bloemers" userId="fe3832ff3b233e04" providerId="LiveId" clId="{916F1FD3-7836-4172-B62A-0674EE562EDB}" dt="2021-12-13T18:12:56.873" v="398"/>
        <pc:sldMkLst>
          <pc:docMk/>
          <pc:sldMk cId="2147444284" sldId="261"/>
        </pc:sldMkLst>
        <pc:spChg chg="del mod ord">
          <ac:chgData name="Paul Bloemers" userId="fe3832ff3b233e04" providerId="LiveId" clId="{916F1FD3-7836-4172-B62A-0674EE562EDB}" dt="2021-12-13T18:08:23.347" v="139" actId="478"/>
          <ac:spMkLst>
            <pc:docMk/>
            <pc:sldMk cId="2147444284" sldId="261"/>
            <ac:spMk id="2" creationId="{00000000-0000-0000-0000-000000000000}"/>
          </ac:spMkLst>
        </pc:spChg>
        <pc:spChg chg="mod ord">
          <ac:chgData name="Paul Bloemers" userId="fe3832ff3b233e04" providerId="LiveId" clId="{916F1FD3-7836-4172-B62A-0674EE562EDB}" dt="2021-12-13T18:08:54.374" v="144" actId="255"/>
          <ac:spMkLst>
            <pc:docMk/>
            <pc:sldMk cId="2147444284" sldId="261"/>
            <ac:spMk id="3" creationId="{00000000-0000-0000-0000-000000000000}"/>
          </ac:spMkLst>
        </pc:spChg>
        <pc:spChg chg="add mod">
          <ac:chgData name="Paul Bloemers" userId="fe3832ff3b233e04" providerId="LiveId" clId="{916F1FD3-7836-4172-B62A-0674EE562EDB}" dt="2021-12-13T18:10:19.441" v="215" actId="1035"/>
          <ac:spMkLst>
            <pc:docMk/>
            <pc:sldMk cId="2147444284" sldId="261"/>
            <ac:spMk id="4" creationId="{A19A0082-B4E2-49CE-B65E-D14E8DEE4295}"/>
          </ac:spMkLst>
        </pc:spChg>
        <pc:spChg chg="add mod">
          <ac:chgData name="Paul Bloemers" userId="fe3832ff3b233e04" providerId="LiveId" clId="{916F1FD3-7836-4172-B62A-0674EE562EDB}" dt="2021-12-13T18:10:11.625" v="212" actId="20577"/>
          <ac:spMkLst>
            <pc:docMk/>
            <pc:sldMk cId="2147444284" sldId="261"/>
            <ac:spMk id="5" creationId="{9CDEFE14-64ED-4903-BDFD-2098CAD65FD4}"/>
          </ac:spMkLst>
        </pc:spChg>
        <pc:spChg chg="add mod">
          <ac:chgData name="Paul Bloemers" userId="fe3832ff3b233e04" providerId="LiveId" clId="{916F1FD3-7836-4172-B62A-0674EE562EDB}" dt="2021-12-13T18:10:51.769" v="308" actId="20577"/>
          <ac:spMkLst>
            <pc:docMk/>
            <pc:sldMk cId="2147444284" sldId="261"/>
            <ac:spMk id="6" creationId="{2CCB84AF-26B7-4F1A-9818-D39CF365647E}"/>
          </ac:spMkLst>
        </pc:spChg>
        <pc:spChg chg="add mod">
          <ac:chgData name="Paul Bloemers" userId="fe3832ff3b233e04" providerId="LiveId" clId="{916F1FD3-7836-4172-B62A-0674EE562EDB}" dt="2021-12-13T18:12:15.635" v="392" actId="6549"/>
          <ac:spMkLst>
            <pc:docMk/>
            <pc:sldMk cId="2147444284" sldId="261"/>
            <ac:spMk id="7" creationId="{1E54D2FD-05A4-4A5B-A0D1-7264EE7B216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02957357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91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583512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393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1242003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177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91871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1794944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203299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24242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93743885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63232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7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7554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8262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58711943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5558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58587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Soorten goederen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niet alle goederen zijn hetzelfde</a:t>
            </a:r>
          </a:p>
        </p:txBody>
      </p:sp>
    </p:spTree>
    <p:extLst>
      <p:ext uri="{BB962C8B-B14F-4D97-AF65-F5344CB8AC3E}">
        <p14:creationId xmlns:p14="http://schemas.microsoft.com/office/powerpoint/2010/main" val="3301314518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Goederen</a:t>
            </a:r>
          </a:p>
        </p:txBody>
      </p:sp>
      <p:cxnSp>
        <p:nvCxnSpPr>
          <p:cNvPr id="8" name="Gebogen verbindingslijn 7"/>
          <p:cNvCxnSpPr>
            <a:stCxn id="4" idx="3"/>
            <a:endCxn id="5" idx="1"/>
          </p:cNvCxnSpPr>
          <p:nvPr/>
        </p:nvCxnSpPr>
        <p:spPr>
          <a:xfrm flipV="1">
            <a:off x="1624913" y="1935543"/>
            <a:ext cx="751708" cy="1501348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Gebogen verbindingslijn 9"/>
          <p:cNvCxnSpPr>
            <a:stCxn id="4" idx="3"/>
            <a:endCxn id="6" idx="1"/>
          </p:cNvCxnSpPr>
          <p:nvPr/>
        </p:nvCxnSpPr>
        <p:spPr>
          <a:xfrm>
            <a:off x="1624913" y="3436891"/>
            <a:ext cx="751708" cy="1608442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Afgeronde rechthoek 3"/>
          <p:cNvSpPr/>
          <p:nvPr/>
        </p:nvSpPr>
        <p:spPr>
          <a:xfrm>
            <a:off x="224481" y="3156804"/>
            <a:ext cx="1400432" cy="560173"/>
          </a:xfrm>
          <a:prstGeom prst="roundRect">
            <a:avLst/>
          </a:prstGeom>
          <a:solidFill>
            <a:srgbClr val="1B85BE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Goederen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2376621" y="1655456"/>
            <a:ext cx="1742303" cy="560173"/>
          </a:xfrm>
          <a:prstGeom prst="roundRect">
            <a:avLst/>
          </a:prstGeom>
          <a:solidFill>
            <a:srgbClr val="258812"/>
          </a:solidFill>
          <a:ln>
            <a:solidFill>
              <a:srgbClr val="1B85BE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Economische goederen</a:t>
            </a:r>
          </a:p>
        </p:txBody>
      </p:sp>
      <p:sp>
        <p:nvSpPr>
          <p:cNvPr id="6" name="Afgeronde rechthoek 5"/>
          <p:cNvSpPr/>
          <p:nvPr/>
        </p:nvSpPr>
        <p:spPr>
          <a:xfrm>
            <a:off x="2376621" y="4765246"/>
            <a:ext cx="1742303" cy="560173"/>
          </a:xfrm>
          <a:prstGeom prst="roundRect">
            <a:avLst/>
          </a:prstGeom>
          <a:solidFill>
            <a:srgbClr val="ED4D0F"/>
          </a:solidFill>
          <a:ln>
            <a:solidFill>
              <a:srgbClr val="25881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Vrije goederen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308392" y="1750876"/>
            <a:ext cx="5784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Hiervoor moeten productiefactoren worden opgeofferd.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308392" y="4860666"/>
            <a:ext cx="464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Hier zijn geen productiefactoren voor nodig.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893280" y="2246038"/>
            <a:ext cx="34932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Deze goederen zijn dus </a:t>
            </a:r>
            <a:r>
              <a:rPr lang="nl-NL" sz="1600" b="1" dirty="0"/>
              <a:t>SCHAARS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127043" y="3716977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/>
              <a:t>Voorzien in </a:t>
            </a:r>
            <a:br>
              <a:rPr lang="nl-NL" dirty="0"/>
            </a:br>
            <a:r>
              <a:rPr lang="nl-NL" dirty="0"/>
              <a:t>een behoefte.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893280" y="2560477"/>
            <a:ext cx="4256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Direct of indirect kosten deze goederen geld.</a:t>
            </a:r>
            <a:endParaRPr lang="nl-NL" sz="1600" b="1" dirty="0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714" y="5414006"/>
            <a:ext cx="1839767" cy="1080000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5516714" y="6523309"/>
            <a:ext cx="1827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/>
              <a:t>Bijvoorbeeld zonlicht</a:t>
            </a:r>
            <a:endParaRPr lang="nl-NL" sz="1400" b="1" i="1" dirty="0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6714" y="3002476"/>
            <a:ext cx="1665542" cy="1080000"/>
          </a:xfrm>
          <a:prstGeom prst="rect">
            <a:avLst/>
          </a:prstGeom>
        </p:spPr>
      </p:pic>
      <p:sp>
        <p:nvSpPr>
          <p:cNvPr id="19" name="Tekstvak 18"/>
          <p:cNvSpPr txBox="1"/>
          <p:nvPr/>
        </p:nvSpPr>
        <p:spPr>
          <a:xfrm>
            <a:off x="5516714" y="4111727"/>
            <a:ext cx="2363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i="1" dirty="0"/>
              <a:t>Bijvoorbeeld zonne-energie</a:t>
            </a:r>
            <a:endParaRPr lang="nl-NL" sz="1400" b="1" i="1" dirty="0"/>
          </a:p>
        </p:txBody>
      </p:sp>
    </p:spTree>
    <p:extLst>
      <p:ext uri="{BB962C8B-B14F-4D97-AF65-F5344CB8AC3E}">
        <p14:creationId xmlns:p14="http://schemas.microsoft.com/office/powerpoint/2010/main" val="24681681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/>
      <p:bldP spid="12" grpId="0"/>
      <p:bldP spid="13" grpId="0"/>
      <p:bldP spid="14" grpId="0"/>
      <p:bldP spid="15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Rivaliteit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Wanneer het gebruik van een product door persoon A ten koste gaat van gebruik door persoon B.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In de winkel liggen sportschoenen in diverse maten: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808038" indent="0">
              <a:buNone/>
            </a:pPr>
            <a:r>
              <a:rPr lang="nl-NL" dirty="0"/>
              <a:t>Jan koopt (het enige paar) maat 42</a:t>
            </a:r>
          </a:p>
          <a:p>
            <a:pPr marL="808038" indent="0">
              <a:buNone/>
            </a:pPr>
            <a:r>
              <a:rPr lang="nl-NL" dirty="0"/>
              <a:t>Als Kees dan komt, die ook maat 42 heeft, zijn de schoenen niet meer te krijgen.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0801" y="3748944"/>
            <a:ext cx="759506" cy="3491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2851" y="3664598"/>
            <a:ext cx="942974" cy="43351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9226" y="3594536"/>
            <a:ext cx="1095374" cy="50357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1" y="3514567"/>
            <a:ext cx="1345518" cy="618577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2793262" y="4098113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36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005402" y="409657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38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565065" y="409657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42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304881" y="409656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45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08141" y="3664598"/>
            <a:ext cx="1905000" cy="3333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1230" y="4096569"/>
            <a:ext cx="18383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94291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L 0.41042 -0.0796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21" y="-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3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7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3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3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Uitsluitbaarheid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7369175" cy="468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Wanneer we iemand het gebruik van een product kunnen ontzeggen als hij niet betaald.</a:t>
            </a:r>
          </a:p>
          <a:p>
            <a:r>
              <a:rPr lang="nl-NL" dirty="0"/>
              <a:t>Bijvoorbeeld:</a:t>
            </a:r>
            <a:br>
              <a:rPr lang="nl-NL" dirty="0"/>
            </a:br>
            <a:r>
              <a:rPr lang="nl-NL" dirty="0"/>
              <a:t>Als je in de winkel niet wil betalen voor je schoenen, mag je ze niet meenemen.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Lastiger wordt het bij een dijk.</a:t>
            </a:r>
          </a:p>
          <a:p>
            <a:r>
              <a:rPr lang="nl-NL" dirty="0"/>
              <a:t>Als er een dijk is, wordt iedereen beschermd tegen overstromingen.</a:t>
            </a:r>
          </a:p>
          <a:p>
            <a:pPr lvl="1"/>
            <a:r>
              <a:rPr lang="nl-NL" dirty="0"/>
              <a:t>Als iemand niet betaalt, kunnen we niet</a:t>
            </a:r>
            <a:br>
              <a:rPr lang="nl-NL" dirty="0"/>
            </a:br>
            <a:r>
              <a:rPr lang="nl-NL" dirty="0"/>
              <a:t>‘zijn stukje dijk’ weghalen…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Afbeeldingsresultaat voor dijk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4325" y="3857042"/>
            <a:ext cx="39528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rije vorm: vorm 2">
            <a:extLst>
              <a:ext uri="{FF2B5EF4-FFF2-40B4-BE49-F238E27FC236}">
                <a16:creationId xmlns:a16="http://schemas.microsoft.com/office/drawing/2014/main" id="{C9371058-764E-45BB-97F4-97D968E4907B}"/>
              </a:ext>
            </a:extLst>
          </p:cNvPr>
          <p:cNvSpPr/>
          <p:nvPr/>
        </p:nvSpPr>
        <p:spPr>
          <a:xfrm>
            <a:off x="8220269" y="4655976"/>
            <a:ext cx="223935" cy="1054359"/>
          </a:xfrm>
          <a:custGeom>
            <a:avLst/>
            <a:gdLst>
              <a:gd name="connsiteX0" fmla="*/ 0 w 223935"/>
              <a:gd name="connsiteY0" fmla="*/ 9330 h 1007706"/>
              <a:gd name="connsiteX1" fmla="*/ 195943 w 223935"/>
              <a:gd name="connsiteY1" fmla="*/ 0 h 1007706"/>
              <a:gd name="connsiteX2" fmla="*/ 223935 w 223935"/>
              <a:gd name="connsiteY2" fmla="*/ 951722 h 1007706"/>
              <a:gd name="connsiteX3" fmla="*/ 102637 w 223935"/>
              <a:gd name="connsiteY3" fmla="*/ 1007706 h 1007706"/>
              <a:gd name="connsiteX4" fmla="*/ 74645 w 223935"/>
              <a:gd name="connsiteY4" fmla="*/ 0 h 100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935" h="1007706">
                <a:moveTo>
                  <a:pt x="0" y="9330"/>
                </a:moveTo>
                <a:lnTo>
                  <a:pt x="195943" y="0"/>
                </a:lnTo>
                <a:lnTo>
                  <a:pt x="223935" y="951722"/>
                </a:lnTo>
                <a:lnTo>
                  <a:pt x="102637" y="1007706"/>
                </a:lnTo>
                <a:lnTo>
                  <a:pt x="74645" y="0"/>
                </a:lnTo>
              </a:path>
            </a:pathLst>
          </a:custGeom>
          <a:solidFill>
            <a:srgbClr val="18FB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D9C27BAA-5B60-40C0-9182-C2095BEA6B28}"/>
              </a:ext>
            </a:extLst>
          </p:cNvPr>
          <p:cNvSpPr/>
          <p:nvPr/>
        </p:nvSpPr>
        <p:spPr>
          <a:xfrm>
            <a:off x="7921690" y="4460033"/>
            <a:ext cx="3965510" cy="1324947"/>
          </a:xfrm>
          <a:custGeom>
            <a:avLst/>
            <a:gdLst>
              <a:gd name="connsiteX0" fmla="*/ 18661 w 3965510"/>
              <a:gd name="connsiteY0" fmla="*/ 597159 h 1324947"/>
              <a:gd name="connsiteX1" fmla="*/ 3965510 w 3965510"/>
              <a:gd name="connsiteY1" fmla="*/ 0 h 1324947"/>
              <a:gd name="connsiteX2" fmla="*/ 3937518 w 3965510"/>
              <a:gd name="connsiteY2" fmla="*/ 1315616 h 1324947"/>
              <a:gd name="connsiteX3" fmla="*/ 0 w 3965510"/>
              <a:gd name="connsiteY3" fmla="*/ 1324947 h 1324947"/>
              <a:gd name="connsiteX4" fmla="*/ 18661 w 3965510"/>
              <a:gd name="connsiteY4" fmla="*/ 597159 h 132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5510" h="1324947">
                <a:moveTo>
                  <a:pt x="18661" y="597159"/>
                </a:moveTo>
                <a:lnTo>
                  <a:pt x="3965510" y="0"/>
                </a:lnTo>
                <a:lnTo>
                  <a:pt x="3937518" y="1315616"/>
                </a:lnTo>
                <a:lnTo>
                  <a:pt x="0" y="1324947"/>
                </a:lnTo>
                <a:lnTo>
                  <a:pt x="18661" y="597159"/>
                </a:lnTo>
                <a:close/>
              </a:path>
            </a:pathLst>
          </a:custGeom>
          <a:solidFill>
            <a:srgbClr val="3AFE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85954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Economische goederen</a:t>
            </a:r>
          </a:p>
        </p:txBody>
      </p:sp>
      <p:cxnSp>
        <p:nvCxnSpPr>
          <p:cNvPr id="4" name="Gebogen verbindingslijn 3"/>
          <p:cNvCxnSpPr>
            <a:stCxn id="6" idx="3"/>
            <a:endCxn id="7" idx="1"/>
          </p:cNvCxnSpPr>
          <p:nvPr/>
        </p:nvCxnSpPr>
        <p:spPr>
          <a:xfrm flipV="1">
            <a:off x="1624913" y="2755333"/>
            <a:ext cx="751708" cy="1507629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Gebogen verbindingslijn 4"/>
          <p:cNvCxnSpPr>
            <a:stCxn id="6" idx="3"/>
            <a:endCxn id="8" idx="1"/>
          </p:cNvCxnSpPr>
          <p:nvPr/>
        </p:nvCxnSpPr>
        <p:spPr>
          <a:xfrm>
            <a:off x="1624913" y="4262962"/>
            <a:ext cx="751708" cy="1608442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Afgeronde rechthoek 5"/>
          <p:cNvSpPr/>
          <p:nvPr/>
        </p:nvSpPr>
        <p:spPr>
          <a:xfrm>
            <a:off x="224481" y="3982875"/>
            <a:ext cx="1400432" cy="560173"/>
          </a:xfrm>
          <a:prstGeom prst="roundRect">
            <a:avLst/>
          </a:prstGeom>
          <a:solidFill>
            <a:srgbClr val="1B85BE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Goederen</a:t>
            </a:r>
          </a:p>
        </p:txBody>
      </p:sp>
      <p:sp>
        <p:nvSpPr>
          <p:cNvPr id="8" name="Afgeronde rechthoek 7"/>
          <p:cNvSpPr/>
          <p:nvPr/>
        </p:nvSpPr>
        <p:spPr>
          <a:xfrm>
            <a:off x="2376621" y="5591317"/>
            <a:ext cx="1742303" cy="560173"/>
          </a:xfrm>
          <a:prstGeom prst="roundRect">
            <a:avLst/>
          </a:prstGeom>
          <a:solidFill>
            <a:srgbClr val="ED4D0F"/>
          </a:solidFill>
          <a:ln>
            <a:solidFill>
              <a:srgbClr val="25881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Vrije goederen</a:t>
            </a:r>
          </a:p>
        </p:txBody>
      </p:sp>
      <p:cxnSp>
        <p:nvCxnSpPr>
          <p:cNvPr id="15" name="Rechte verbindingslijn 14"/>
          <p:cNvCxnSpPr>
            <a:stCxn id="7" idx="3"/>
            <a:endCxn id="9" idx="1"/>
          </p:cNvCxnSpPr>
          <p:nvPr/>
        </p:nvCxnSpPr>
        <p:spPr>
          <a:xfrm>
            <a:off x="4118924" y="2755333"/>
            <a:ext cx="162002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Gebogen verbindingslijn 16"/>
          <p:cNvCxnSpPr>
            <a:stCxn id="7" idx="3"/>
            <a:endCxn id="11" idx="1"/>
          </p:cNvCxnSpPr>
          <p:nvPr/>
        </p:nvCxnSpPr>
        <p:spPr>
          <a:xfrm>
            <a:off x="4118924" y="2755333"/>
            <a:ext cx="1620022" cy="1063351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bogen verbindingslijn 18"/>
          <p:cNvCxnSpPr>
            <a:stCxn id="7" idx="3"/>
            <a:endCxn id="10" idx="1"/>
          </p:cNvCxnSpPr>
          <p:nvPr/>
        </p:nvCxnSpPr>
        <p:spPr>
          <a:xfrm>
            <a:off x="4118924" y="2755333"/>
            <a:ext cx="1620022" cy="2152650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Afgeronde rechthoek 6"/>
          <p:cNvSpPr/>
          <p:nvPr/>
        </p:nvSpPr>
        <p:spPr>
          <a:xfrm>
            <a:off x="2376621" y="2475246"/>
            <a:ext cx="1742303" cy="560173"/>
          </a:xfrm>
          <a:prstGeom prst="roundRect">
            <a:avLst/>
          </a:prstGeom>
          <a:solidFill>
            <a:srgbClr val="258812"/>
          </a:solidFill>
          <a:ln>
            <a:solidFill>
              <a:srgbClr val="1B85BE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Economische goederen</a:t>
            </a:r>
          </a:p>
        </p:txBody>
      </p:sp>
      <p:sp>
        <p:nvSpPr>
          <p:cNvPr id="9" name="Afgeronde rechthoek 8"/>
          <p:cNvSpPr/>
          <p:nvPr/>
        </p:nvSpPr>
        <p:spPr>
          <a:xfrm>
            <a:off x="5738946" y="2475246"/>
            <a:ext cx="2195379" cy="560173"/>
          </a:xfrm>
          <a:prstGeom prst="roundRect">
            <a:avLst/>
          </a:prstGeom>
          <a:ln w="28575">
            <a:solidFill>
              <a:srgbClr val="25881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individuele goederen</a:t>
            </a:r>
          </a:p>
        </p:txBody>
      </p:sp>
      <p:sp>
        <p:nvSpPr>
          <p:cNvPr id="10" name="Afgeronde rechthoek 9"/>
          <p:cNvSpPr/>
          <p:nvPr/>
        </p:nvSpPr>
        <p:spPr>
          <a:xfrm>
            <a:off x="5738946" y="4627896"/>
            <a:ext cx="2195379" cy="560173"/>
          </a:xfrm>
          <a:prstGeom prst="roundRect">
            <a:avLst/>
          </a:prstGeom>
          <a:ln w="28575">
            <a:solidFill>
              <a:srgbClr val="25881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collectieve goederen</a:t>
            </a:r>
          </a:p>
        </p:txBody>
      </p:sp>
      <p:sp>
        <p:nvSpPr>
          <p:cNvPr id="11" name="Afgeronde rechthoek 10"/>
          <p:cNvSpPr/>
          <p:nvPr/>
        </p:nvSpPr>
        <p:spPr>
          <a:xfrm>
            <a:off x="5738946" y="3538597"/>
            <a:ext cx="2195379" cy="560173"/>
          </a:xfrm>
          <a:prstGeom prst="roundRect">
            <a:avLst/>
          </a:prstGeom>
          <a:ln w="28575">
            <a:solidFill>
              <a:srgbClr val="25881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semi-collectieve</a:t>
            </a:r>
            <a:r>
              <a:rPr lang="nl-NL" dirty="0"/>
              <a:t> goederen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8105775" y="2570666"/>
            <a:ext cx="303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Schoenen, telefoon, enz..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8105774" y="4723316"/>
            <a:ext cx="3280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Dijk, straatverlichting, politie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8105775" y="3646992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Onderwijs, snelwegen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5738946" y="3031212"/>
            <a:ext cx="294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err="1">
                <a:solidFill>
                  <a:schemeClr val="bg1"/>
                </a:solidFill>
              </a:rPr>
              <a:t>Uitsluitbaar</a:t>
            </a:r>
            <a:r>
              <a:rPr lang="nl-NL" sz="1400" dirty="0">
                <a:solidFill>
                  <a:schemeClr val="bg1"/>
                </a:solidFill>
              </a:rPr>
              <a:t>, meestal rivaliserend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738946" y="4098116"/>
            <a:ext cx="3558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err="1">
                <a:solidFill>
                  <a:schemeClr val="bg1"/>
                </a:solidFill>
              </a:rPr>
              <a:t>Uitsluitbaar</a:t>
            </a:r>
            <a:r>
              <a:rPr lang="nl-NL" sz="1400" dirty="0">
                <a:solidFill>
                  <a:schemeClr val="bg1"/>
                </a:solidFill>
              </a:rPr>
              <a:t>, meestal niet zo rivaliserend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672271" y="5215986"/>
            <a:ext cx="3703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Niet </a:t>
            </a:r>
            <a:r>
              <a:rPr lang="nl-NL" sz="1400" dirty="0" err="1">
                <a:solidFill>
                  <a:schemeClr val="bg1"/>
                </a:solidFill>
              </a:rPr>
              <a:t>uitsluitbaar</a:t>
            </a:r>
            <a:r>
              <a:rPr lang="nl-NL" sz="1400" dirty="0">
                <a:solidFill>
                  <a:schemeClr val="bg1"/>
                </a:solidFill>
              </a:rPr>
              <a:t>, meestal niet rivaliserend</a:t>
            </a:r>
          </a:p>
        </p:txBody>
      </p:sp>
    </p:spTree>
    <p:extLst>
      <p:ext uri="{BB962C8B-B14F-4D97-AF65-F5344CB8AC3E}">
        <p14:creationId xmlns:p14="http://schemas.microsoft.com/office/powerpoint/2010/main" val="13423448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60938" y="1380931"/>
            <a:ext cx="10426262" cy="5219566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nl-NL" dirty="0"/>
              <a:t>Bedenk een voorbeeld van een </a:t>
            </a:r>
            <a:r>
              <a:rPr lang="nl-NL" i="1" dirty="0"/>
              <a:t>niet-rivaliserend</a:t>
            </a:r>
            <a:r>
              <a:rPr lang="nl-NL" dirty="0"/>
              <a:t> individueel goed.</a:t>
            </a:r>
          </a:p>
          <a:p>
            <a:pPr marL="457200" indent="-457200">
              <a:buFont typeface="+mj-lt"/>
              <a:buAutoNum type="arabicParenR"/>
            </a:pPr>
            <a:endParaRPr lang="nl-NL" sz="4000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Waarom kan een snelweg soms </a:t>
            </a:r>
            <a:r>
              <a:rPr lang="nl-NL" i="1" dirty="0"/>
              <a:t>rivaliserend</a:t>
            </a:r>
            <a:r>
              <a:rPr lang="nl-NL" dirty="0"/>
              <a:t> zijn?</a:t>
            </a:r>
          </a:p>
          <a:p>
            <a:pPr marL="457200" indent="-457200">
              <a:buFont typeface="+mj-lt"/>
              <a:buAutoNum type="arabicParenR"/>
            </a:pPr>
            <a:endParaRPr lang="nl-NL" sz="4000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Is er bij onderwijs sprake van </a:t>
            </a:r>
            <a:r>
              <a:rPr lang="nl-NL" i="1" dirty="0"/>
              <a:t>uitsluitbaarheid?</a:t>
            </a:r>
          </a:p>
          <a:p>
            <a:pPr marL="457200" indent="-457200">
              <a:buFont typeface="+mj-lt"/>
              <a:buAutoNum type="arabicParenR"/>
            </a:pPr>
            <a:endParaRPr lang="nl-NL" sz="4000" i="1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Bedenk een voorbeeld van een </a:t>
            </a:r>
            <a:r>
              <a:rPr lang="nl-NL" i="1" dirty="0"/>
              <a:t>rivaliserend</a:t>
            </a:r>
            <a:r>
              <a:rPr lang="nl-NL" dirty="0"/>
              <a:t> collectief goed.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19A0082-B4E2-49CE-B65E-D14E8DEE4295}"/>
              </a:ext>
            </a:extLst>
          </p:cNvPr>
          <p:cNvSpPr/>
          <p:nvPr/>
        </p:nvSpPr>
        <p:spPr>
          <a:xfrm>
            <a:off x="2015412" y="1791476"/>
            <a:ext cx="8715650" cy="587829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Abonnement op </a:t>
            </a:r>
            <a:r>
              <a:rPr lang="nl-NL" dirty="0" err="1"/>
              <a:t>Netflix</a:t>
            </a:r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9CDEFE14-64ED-4903-BDFD-2098CAD65FD4}"/>
              </a:ext>
            </a:extLst>
          </p:cNvPr>
          <p:cNvSpPr/>
          <p:nvPr/>
        </p:nvSpPr>
        <p:spPr>
          <a:xfrm>
            <a:off x="2015412" y="2923592"/>
            <a:ext cx="8715650" cy="587829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Als de capaciteit bereikt wordt: files.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CCB84AF-26B7-4F1A-9818-D39CF365647E}"/>
              </a:ext>
            </a:extLst>
          </p:cNvPr>
          <p:cNvSpPr/>
          <p:nvPr/>
        </p:nvSpPr>
        <p:spPr>
          <a:xfrm>
            <a:off x="2015412" y="4052917"/>
            <a:ext cx="8715650" cy="587829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Je zou mensen het onderwijs kunnen ontzeggen als ze er niet voor betalen.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E54D2FD-05A4-4A5B-A0D1-7264EE7B2164}"/>
              </a:ext>
            </a:extLst>
          </p:cNvPr>
          <p:cNvSpPr/>
          <p:nvPr/>
        </p:nvSpPr>
        <p:spPr>
          <a:xfrm>
            <a:off x="2015412" y="5182242"/>
            <a:ext cx="8715650" cy="587829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Politie. Als een agent snelheid controleert, kan hij niet “boeven vangen”</a:t>
            </a:r>
          </a:p>
        </p:txBody>
      </p:sp>
    </p:spTree>
    <p:extLst>
      <p:ext uri="{BB962C8B-B14F-4D97-AF65-F5344CB8AC3E}">
        <p14:creationId xmlns:p14="http://schemas.microsoft.com/office/powerpoint/2010/main" val="214744428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7645608"/>
      </p:ext>
    </p:extLst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387</TotalTime>
  <Words>298</Words>
  <Application>Microsoft Office PowerPoint</Application>
  <PresentationFormat>Breedbeeld</PresentationFormat>
  <Paragraphs>59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Arial</vt:lpstr>
      <vt:lpstr>Economielokaal vwoNieuw</vt:lpstr>
      <vt:lpstr>Soorten goederen</vt:lpstr>
      <vt:lpstr>Goederen</vt:lpstr>
      <vt:lpstr>Rivaliteit</vt:lpstr>
      <vt:lpstr>Uitsluitbaarheid</vt:lpstr>
      <vt:lpstr>Economische goederen</vt:lpstr>
      <vt:lpstr>PowerPoint-presentatie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Soorten goederen</dc:title>
  <dc:creator>pbloemers</dc:creator>
  <cp:lastModifiedBy>Paul Bloemers</cp:lastModifiedBy>
  <cp:revision>9</cp:revision>
  <dcterms:created xsi:type="dcterms:W3CDTF">2017-02-10T12:00:51Z</dcterms:created>
  <dcterms:modified xsi:type="dcterms:W3CDTF">2021-12-13T18:14:37Z</dcterms:modified>
</cp:coreProperties>
</file>